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1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100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77EFE8-AFEB-4CB0-A165-7AF872EE11D0}" type="datetimeFigureOut">
              <a:rPr lang="nl-NL" smtClean="0"/>
              <a:t>12-3-2019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4BBE8C-B0CD-40C3-A9AC-89B13FD68EC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80421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5397500" y="684213"/>
            <a:ext cx="3292475" cy="1852612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Betaalde</a:t>
            </a:r>
            <a:r>
              <a:rPr lang="nl-NL" baseline="0" dirty="0"/>
              <a:t> Facebookcampagne voor onze inwoners van Noord-Holland Noord [filmpje erin zetten] – spel spelen – win een rookmelder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aseline="0" dirty="0" err="1"/>
              <a:t>Gamification</a:t>
            </a:r>
            <a:endParaRPr lang="nl-NL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aseline="0" dirty="0"/>
              <a:t>Informatie leuk maken en mensen </a:t>
            </a:r>
            <a:r>
              <a:rPr lang="nl-NL" baseline="0" dirty="0" err="1"/>
              <a:t>beinvloeden</a:t>
            </a:r>
            <a:r>
              <a:rPr lang="nl-NL" baseline="0" dirty="0"/>
              <a:t> met een spel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aseline="0" dirty="0"/>
              <a:t>Zij leren ervan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aseline="0" dirty="0"/>
              <a:t>Wij leren wat wel en wat niet werkt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aseline="0" dirty="0"/>
              <a:t>Campagne Liep van 21 december t/m 31 december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aseline="0" dirty="0"/>
              <a:t>Ontwikkeld met twee andere veiligheidsregio’s (deze jongen is brandweerman bij Veiligheidsregio Utrecht)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aseline="0" dirty="0"/>
              <a:t>Bij ons spel als eerste gedraaid.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Leed en schade voorkomen &amp; beperken</a:t>
            </a:r>
          </a:p>
        </p:txBody>
      </p:sp>
      <p:sp>
        <p:nvSpPr>
          <p:cNvPr id="7" name="Tijdelijke aanduiding voor koptekst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Veiligheidsregio Noord-Holland Noord - Leed en schade voorkomen en beperken</a:t>
            </a:r>
          </a:p>
        </p:txBody>
      </p:sp>
    </p:spTree>
    <p:extLst>
      <p:ext uri="{BB962C8B-B14F-4D97-AF65-F5344CB8AC3E}">
        <p14:creationId xmlns:p14="http://schemas.microsoft.com/office/powerpoint/2010/main" val="439761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5DD5EB-C393-4829-8186-3AE4D54DF2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DDB6D5B-9AA5-42CA-BE10-2A61687E12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524A6A3-CEF4-485D-8776-42285B2F3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A30FB-390D-42D6-9259-669A888CD076}" type="datetimeFigureOut">
              <a:rPr lang="nl-NL" smtClean="0"/>
              <a:t>12-3-2019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25FBE37-2711-46DA-9215-9F920392B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C06E537-3C9B-47EE-8D41-D2318AB1F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3A7A8-E7F8-4F9C-930B-5D29664D53D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27330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138F9A-A378-42B2-A139-60CC597C9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D70AD8C-AA71-4343-9134-EC6ECDF2F2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361FA97-0CAA-4467-BBDD-DEECF0D13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A30FB-390D-42D6-9259-669A888CD076}" type="datetimeFigureOut">
              <a:rPr lang="nl-NL" smtClean="0"/>
              <a:t>12-3-2019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0BD6BEE-7BFD-4955-AA97-24A03B5B2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6F7107F-E801-4BB4-ABD4-9B89D287E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3A7A8-E7F8-4F9C-930B-5D29664D53D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2112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8FDDC1-35BB-44FA-8B4D-E6B44E187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263FF64-A52A-4E8C-A7A9-633CFCC2E6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9123522-C0C1-4F7F-B794-9247606F6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A30FB-390D-42D6-9259-669A888CD076}" type="datetimeFigureOut">
              <a:rPr lang="nl-NL" smtClean="0"/>
              <a:t>12-3-2019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E1F2771-39B6-4DE8-8D7B-807C9C62D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CD8B458-59F7-42D5-BD2A-6ADF88410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3A7A8-E7F8-4F9C-930B-5D29664D53D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7329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5DD68C-811E-48D3-83B4-4ABED48F7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B335492-7F5D-4DEE-8C0F-3DFF8FEBA2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8F58B04-3429-4159-ADF9-839CC06DF9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FF7C846-00D1-4E6A-B484-A899BE267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A30FB-390D-42D6-9259-669A888CD076}" type="datetimeFigureOut">
              <a:rPr lang="nl-NL" smtClean="0"/>
              <a:t>12-3-2019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5ACB210-E988-4370-9775-779B179C5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D994698-5438-4A0E-AF47-731C74E21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3A7A8-E7F8-4F9C-930B-5D29664D53D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9796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EDB360-61DC-4B67-B88B-7C6517109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3ED9D64-7C0A-4E7B-8BDA-861A246749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CE3F91C-E527-4539-8EF8-C1991003B9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DD029D6-7D1C-41B1-BD28-588707B34A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1C30F31E-D1A3-4C39-AFA9-CB26CBA47D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8FF394C0-7D60-4364-BF44-6FDC4951D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A30FB-390D-42D6-9259-669A888CD076}" type="datetimeFigureOut">
              <a:rPr lang="nl-NL" smtClean="0"/>
              <a:t>12-3-2019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05CA4BCA-C889-439E-A15B-4BFE134E4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BE34326D-21F5-48B3-8A82-A50327DC0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3A7A8-E7F8-4F9C-930B-5D29664D53D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76700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0F2EF7-0DC9-4EE3-8E01-17490206B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73543A2B-D237-44C3-BE6A-5B88B93ED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A30FB-390D-42D6-9259-669A888CD076}" type="datetimeFigureOut">
              <a:rPr lang="nl-NL" smtClean="0"/>
              <a:t>12-3-2019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787E702-7D94-425E-A237-46123F8F5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F89ECF1-18CE-4FB1-9E67-1921DAC7E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3A7A8-E7F8-4F9C-930B-5D29664D53D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41885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AA279EEE-1440-4FE2-98DA-364F823F2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A30FB-390D-42D6-9259-669A888CD076}" type="datetimeFigureOut">
              <a:rPr lang="nl-NL" smtClean="0"/>
              <a:t>12-3-2019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D098EE4-A018-4DE5-976B-C80B6F2EB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69D2341-EC55-4761-BA42-6BD975F99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3A7A8-E7F8-4F9C-930B-5D29664D53D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113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77934F-01B6-4454-A7CE-101D0FDD6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DA3139A-1DBE-4445-AB62-F5D98615F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CE72CB7-3FFE-4B65-BCBE-80B7951E43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CDD6E19-BA2B-4374-A496-7A2A8187A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A30FB-390D-42D6-9259-669A888CD076}" type="datetimeFigureOut">
              <a:rPr lang="nl-NL" smtClean="0"/>
              <a:t>12-3-2019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D20A1E3-41C3-4B1F-8A68-A9EE64A94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34282C3-208A-4FBD-9D9C-B1A8F78FA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3A7A8-E7F8-4F9C-930B-5D29664D53D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8865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D1B6DC-2121-43F0-B9EA-85928C17B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410453F1-1D75-4064-9D62-5DE0ECE6E8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87FF7A9-3089-4FEE-986B-151D4C5142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6844D4E-5F36-46F8-A0C7-59AE43BF8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A30FB-390D-42D6-9259-669A888CD076}" type="datetimeFigureOut">
              <a:rPr lang="nl-NL" smtClean="0"/>
              <a:t>12-3-2019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2E00C8E-8FAC-4F3F-9CEE-4E12D2BED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ADDA362-9F9A-4E85-A2C6-1E3ECD80B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3A7A8-E7F8-4F9C-930B-5D29664D53D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1638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169292-6231-44F2-A852-C1B83693B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C059B1BA-3E90-4533-88BF-C356E274E7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E85E69E-8764-4978-9E94-10AA23BF1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A30FB-390D-42D6-9259-669A888CD076}" type="datetimeFigureOut">
              <a:rPr lang="nl-NL" smtClean="0"/>
              <a:t>12-3-2019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59AAAD8-DC39-4738-9DF6-6EFE0C6B4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3791448-1A62-46E8-9099-8B94768BA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3A7A8-E7F8-4F9C-930B-5D29664D53D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92960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806F63C1-970A-414D-A382-57BD6C5FD8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A3CFD396-8851-422E-8AAE-715C95FCB8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8C5B0CA-F6AC-4E11-854A-BC7CB0D02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A30FB-390D-42D6-9259-669A888CD076}" type="datetimeFigureOut">
              <a:rPr lang="nl-NL" smtClean="0"/>
              <a:t>12-3-2019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48AD982-5CA6-4F74-810F-FE872BEDD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6E45C4A-6F33-4609-92F2-0EF7A33D8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3A7A8-E7F8-4F9C-930B-5D29664D53D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90361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E5EFB702-5C38-4BDD-B014-F6156DE9C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5F55142-AC1B-47C8-BE21-565DF11850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ED7469C-FF61-4FA0-8462-231459BE3A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7A30FB-390D-42D6-9259-669A888CD076}" type="datetimeFigureOut">
              <a:rPr lang="nl-NL" smtClean="0"/>
              <a:t>12-3-2019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40E0BE6-4A88-4524-BD1F-AB53D39ED9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186F3EC-926D-4D1C-AA04-4541D5A54F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F3A7A8-E7F8-4F9C-930B-5D29664D53D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5761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298748" y="332447"/>
            <a:ext cx="8961738" cy="1325563"/>
          </a:xfrm>
          <a:prstGeom prst="rect">
            <a:avLst/>
          </a:prstGeom>
        </p:spPr>
        <p:txBody>
          <a:bodyPr/>
          <a:lstStyle/>
          <a:p>
            <a:r>
              <a:rPr lang="nl-NL" sz="4000" b="1" dirty="0">
                <a:solidFill>
                  <a:srgbClr val="EC7320"/>
                </a:solidFill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Online:</a:t>
            </a:r>
            <a:r>
              <a:rPr lang="nl-NL" sz="4000" b="1" dirty="0">
                <a:solidFill>
                  <a:srgbClr val="162883"/>
                </a:solidFill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 speelse duwtjes</a:t>
            </a:r>
            <a:endParaRPr lang="nl-NL" dirty="0">
              <a:solidFill>
                <a:schemeClr val="bg1"/>
              </a:solidFill>
            </a:endParaRPr>
          </a:p>
        </p:txBody>
      </p:sp>
      <p:cxnSp>
        <p:nvCxnSpPr>
          <p:cNvPr id="6" name="Rechte verbindingslijn 5"/>
          <p:cNvCxnSpPr/>
          <p:nvPr/>
        </p:nvCxnSpPr>
        <p:spPr>
          <a:xfrm>
            <a:off x="432310" y="315637"/>
            <a:ext cx="7789052" cy="16810"/>
          </a:xfrm>
          <a:prstGeom prst="line">
            <a:avLst/>
          </a:prstGeom>
          <a:ln>
            <a:solidFill>
              <a:srgbClr val="162883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7" name="Rechte verbindingslijn 6"/>
          <p:cNvCxnSpPr/>
          <p:nvPr/>
        </p:nvCxnSpPr>
        <p:spPr>
          <a:xfrm>
            <a:off x="429993" y="315637"/>
            <a:ext cx="1647568" cy="8238"/>
          </a:xfrm>
          <a:prstGeom prst="line">
            <a:avLst/>
          </a:prstGeom>
          <a:ln w="57150">
            <a:solidFill>
              <a:srgbClr val="1628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chte verbindingslijn 7"/>
          <p:cNvCxnSpPr/>
          <p:nvPr/>
        </p:nvCxnSpPr>
        <p:spPr>
          <a:xfrm>
            <a:off x="1595823" y="1508633"/>
            <a:ext cx="6738552" cy="24712"/>
          </a:xfrm>
          <a:prstGeom prst="line">
            <a:avLst/>
          </a:prstGeom>
          <a:ln>
            <a:solidFill>
              <a:srgbClr val="162883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9" name="Rechte verbindingslijn 8"/>
          <p:cNvCxnSpPr/>
          <p:nvPr/>
        </p:nvCxnSpPr>
        <p:spPr>
          <a:xfrm>
            <a:off x="429993" y="1512751"/>
            <a:ext cx="1647568" cy="8238"/>
          </a:xfrm>
          <a:prstGeom prst="line">
            <a:avLst/>
          </a:prstGeom>
          <a:ln w="57150">
            <a:solidFill>
              <a:srgbClr val="1628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hthoek 3"/>
          <p:cNvSpPr/>
          <p:nvPr/>
        </p:nvSpPr>
        <p:spPr>
          <a:xfrm>
            <a:off x="1" y="6054811"/>
            <a:ext cx="12192000" cy="8031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hthoek 17"/>
          <p:cNvSpPr/>
          <p:nvPr/>
        </p:nvSpPr>
        <p:spPr>
          <a:xfrm>
            <a:off x="4077730" y="2073876"/>
            <a:ext cx="1598140" cy="364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hthoek 22"/>
          <p:cNvSpPr/>
          <p:nvPr/>
        </p:nvSpPr>
        <p:spPr>
          <a:xfrm>
            <a:off x="6507892" y="2073876"/>
            <a:ext cx="1713470" cy="364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Picture 2" descr="Afbeeldi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33" b="9429"/>
          <a:stretch/>
        </p:blipFill>
        <p:spPr bwMode="auto">
          <a:xfrm>
            <a:off x="6988097" y="1278501"/>
            <a:ext cx="4113149" cy="5340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hoek 4"/>
          <p:cNvSpPr/>
          <p:nvPr/>
        </p:nvSpPr>
        <p:spPr>
          <a:xfrm>
            <a:off x="429993" y="1957751"/>
            <a:ext cx="4966942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162883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640.000 keer gezien </a:t>
            </a:r>
            <a:b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162883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</a:b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162883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in 10 dagen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162883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31.740 klikken 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162883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Gemiddeld 76 seconden bezig met het spel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162883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Ruim 400 e-mailadressen verzameld voor vervolg</a:t>
            </a:r>
          </a:p>
        </p:txBody>
      </p:sp>
    </p:spTree>
    <p:extLst>
      <p:ext uri="{BB962C8B-B14F-4D97-AF65-F5344CB8AC3E}">
        <p14:creationId xmlns:p14="http://schemas.microsoft.com/office/powerpoint/2010/main" val="1203193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6C9BEBDF-DDC5-44A4-91FF-C7E8D44E6B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666" t="12174" r="44174" b="6899"/>
          <a:stretch/>
        </p:blipFill>
        <p:spPr>
          <a:xfrm>
            <a:off x="3291840" y="26044"/>
            <a:ext cx="3775956" cy="683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192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9A3D31B9-3DAC-437D-BA35-D41F570942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750" t="6145" r="37131" b="10492"/>
          <a:stretch/>
        </p:blipFill>
        <p:spPr>
          <a:xfrm>
            <a:off x="3197135" y="0"/>
            <a:ext cx="38200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095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94355181-EA7A-4027-87BF-DD417716AB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750" t="6261" r="37000" b="10840"/>
          <a:stretch/>
        </p:blipFill>
        <p:spPr>
          <a:xfrm>
            <a:off x="3051228" y="0"/>
            <a:ext cx="38606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09426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95</Words>
  <Application>Microsoft Office PowerPoint</Application>
  <PresentationFormat>Breedbeeld</PresentationFormat>
  <Paragraphs>18</Paragraphs>
  <Slides>4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Tahoma</vt:lpstr>
      <vt:lpstr>Wingdings</vt:lpstr>
      <vt:lpstr>Kantoorthema</vt:lpstr>
      <vt:lpstr>Online: speelse duwtjes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Mischa de Bruijn</dc:creator>
  <cp:lastModifiedBy>Mischa de Bruijn</cp:lastModifiedBy>
  <cp:revision>2</cp:revision>
  <dcterms:created xsi:type="dcterms:W3CDTF">2019-03-12T16:56:48Z</dcterms:created>
  <dcterms:modified xsi:type="dcterms:W3CDTF">2019-03-12T17:03:42Z</dcterms:modified>
</cp:coreProperties>
</file>